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195" y="36309"/>
            <a:ext cx="7272239" cy="112628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onotype Corsiva" panose="03010101010201010101" pitchFamily="66" charset="0"/>
              </a:rPr>
              <a:t>Projects Committee completed 2</a:t>
            </a:r>
            <a:r>
              <a:rPr lang="en-US" sz="3200" baseline="30000" dirty="0" smtClean="0">
                <a:latin typeface="Monotype Corsiva" panose="03010101010201010101" pitchFamily="66" charset="0"/>
              </a:rPr>
              <a:t>nd</a:t>
            </a:r>
            <a:r>
              <a:rPr lang="en-US" sz="3200" dirty="0" smtClean="0">
                <a:latin typeface="Monotype Corsiva" panose="03010101010201010101" pitchFamily="66" charset="0"/>
              </a:rPr>
              <a:t> Project IMPACT series at Pearson Head Start Center. Ms. Jones attended all sessions and received a red bookshelf and mini-library for her son, age 3.</a:t>
            </a:r>
          </a:p>
          <a:p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dirty="0" smtClean="0">
                <a:latin typeface="Monotype Corsiva" panose="03010101010201010101" pitchFamily="66" charset="0"/>
              </a:rPr>
              <a:t>Sessions completed at Young Legends Center</a:t>
            </a:r>
            <a:br>
              <a:rPr lang="en-US" sz="3200" dirty="0" smtClean="0">
                <a:latin typeface="Monotype Corsiva" panose="03010101010201010101" pitchFamily="66" charset="0"/>
              </a:rPr>
            </a:br>
            <a:r>
              <a:rPr lang="en-US" sz="3200" dirty="0" smtClean="0">
                <a:latin typeface="Monotype Corsiva" panose="03010101010201010101" pitchFamily="66" charset="0"/>
              </a:rPr>
              <a:t>and Pearson Head Start Center. 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34" y="1584100"/>
            <a:ext cx="3578717" cy="4771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04" y="3773510"/>
            <a:ext cx="4968382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Monotype Corsiva</vt:lpstr>
      <vt:lpstr>Wingdings 3</vt:lpstr>
      <vt:lpstr>Wisp</vt:lpstr>
      <vt:lpstr>PowerPoint Presentation</vt:lpstr>
    </vt:vector>
  </TitlesOfParts>
  <Company>YMCA of Florida's First Coast,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Reeves</dc:creator>
  <cp:lastModifiedBy>Teresa Brazil</cp:lastModifiedBy>
  <cp:revision>5</cp:revision>
  <dcterms:created xsi:type="dcterms:W3CDTF">2017-01-04T02:08:45Z</dcterms:created>
  <dcterms:modified xsi:type="dcterms:W3CDTF">2017-03-01T01:17:17Z</dcterms:modified>
</cp:coreProperties>
</file>